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850" r:id="rId1"/>
  </p:sldMasterIdLst>
  <p:notesMasterIdLst>
    <p:notesMasterId r:id="rId11"/>
  </p:notesMasterIdLst>
  <p:handoutMasterIdLst>
    <p:handoutMasterId r:id="rId12"/>
  </p:handoutMasterIdLst>
  <p:sldIdLst>
    <p:sldId id="348" r:id="rId2"/>
    <p:sldId id="364" r:id="rId3"/>
    <p:sldId id="360" r:id="rId4"/>
    <p:sldId id="361" r:id="rId5"/>
    <p:sldId id="362" r:id="rId6"/>
    <p:sldId id="363" r:id="rId7"/>
    <p:sldId id="365" r:id="rId8"/>
    <p:sldId id="366" r:id="rId9"/>
    <p:sldId id="367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74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CA0"/>
    <a:srgbClr val="0096D2"/>
    <a:srgbClr val="A0BEDC"/>
    <a:srgbClr val="91BADB"/>
    <a:srgbClr val="4190CC"/>
    <a:srgbClr val="5D92C8"/>
    <a:srgbClr val="02298E"/>
    <a:srgbClr val="02288E"/>
    <a:srgbClr val="0096D3"/>
    <a:srgbClr val="003C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840750-D3E7-4440-96B5-3E7D6DC1166B}" v="33" dt="2021-01-21T13:25:31.926"/>
  </p1510:revLst>
</p1510:revInfo>
</file>

<file path=ppt/tableStyles.xml><?xml version="1.0" encoding="utf-8"?>
<a:tblStyleLst xmlns:a="http://schemas.openxmlformats.org/drawingml/2006/main" def="{5C22544A-7EE6-4342-B048-85BDC9FD1C3A}">
  <a:tblStyle styleId="{F2DE63D5-997A-4646-A377-4702673A728D}" styleName="Helle Formatvorlage 2 - Akz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Helle Formatvorlage 3 - Akz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Helle Formatvorlage 3 - Akz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Helle Formatvorlage 3 - Akz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Helle Formatvorlage 3 - Akz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ittlere Formatvorlage 1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ittlere Formatvorlage 1 - Akz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ittlere Formatvorlage 1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ittlere Formatvorlage 1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7853C-536D-4A76-A0AE-DD22124D55A5}" styleName="Designformatvorlage 1 - Akz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Designformatvorlage 1 - Akz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Designformatvorlage 1 - Akz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18603FDC-E32A-4AB5-989C-0864C3EAD2B8}" styleName="Designformatvorlage 2 - Akz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Designformatvorlage 2 - Akz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Dunkle Formatvorlage 2 - Akzent 3/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202B0CA-FC54-4496-8BCA-5EF66A818D29}" styleName="Dunkle Formatvorlag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AF606853-7671-496A-8E4F-DF71F8EC918B}" styleName="Dunkle Formatvorlage 1 - Akz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A107856-5554-42FB-B03E-39F5DBC370BA}" styleName="Mittlere Formatvorlage 4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505E3EF-67EA-436B-97B2-0124C06EBD24}" styleName="Mittlere Formatvorlage 4 - Akz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ittlere Formatvorlage 4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ittlere Formatvorlage 3 - Akz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Mittlere Formatvorlage 3 - 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01" autoAdjust="0"/>
    <p:restoredTop sz="96305" autoAdjust="0"/>
  </p:normalViewPr>
  <p:slideViewPr>
    <p:cSldViewPr snapToGrid="0" snapToObjects="1" showGuides="1">
      <p:cViewPr>
        <p:scale>
          <a:sx n="66" d="100"/>
          <a:sy n="66" d="100"/>
        </p:scale>
        <p:origin x="1594" y="398"/>
      </p:cViewPr>
      <p:guideLst>
        <p:guide orient="horz" pos="2160"/>
        <p:guide pos="374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tto, Philipp Julian" userId="4939cf35-8849-4301-a14f-13bb7e9ac8f6" providerId="ADAL" clId="{C6840750-D3E7-4440-96B5-3E7D6DC1166B}"/>
    <pc:docChg chg="undo custSel modSld">
      <pc:chgData name="Otto, Philipp Julian" userId="4939cf35-8849-4301-a14f-13bb7e9ac8f6" providerId="ADAL" clId="{C6840750-D3E7-4440-96B5-3E7D6DC1166B}" dt="2021-01-21T13:47:45.035" v="1300" actId="20577"/>
      <pc:docMkLst>
        <pc:docMk/>
      </pc:docMkLst>
      <pc:sldChg chg="modSp mod">
        <pc:chgData name="Otto, Philipp Julian" userId="4939cf35-8849-4301-a14f-13bb7e9ac8f6" providerId="ADAL" clId="{C6840750-D3E7-4440-96B5-3E7D6DC1166B}" dt="2021-01-21T13:47:24.105" v="1296" actId="20577"/>
        <pc:sldMkLst>
          <pc:docMk/>
          <pc:sldMk cId="661953703" sldId="360"/>
        </pc:sldMkLst>
        <pc:spChg chg="mod">
          <ac:chgData name="Otto, Philipp Julian" userId="4939cf35-8849-4301-a14f-13bb7e9ac8f6" providerId="ADAL" clId="{C6840750-D3E7-4440-96B5-3E7D6DC1166B}" dt="2021-01-21T13:47:24.105" v="1296" actId="20577"/>
          <ac:spMkLst>
            <pc:docMk/>
            <pc:sldMk cId="661953703" sldId="360"/>
            <ac:spMk id="4" creationId="{00000000-0000-0000-0000-000000000000}"/>
          </ac:spMkLst>
        </pc:spChg>
      </pc:sldChg>
      <pc:sldChg chg="addSp delSp modSp mod">
        <pc:chgData name="Otto, Philipp Julian" userId="4939cf35-8849-4301-a14f-13bb7e9ac8f6" providerId="ADAL" clId="{C6840750-D3E7-4440-96B5-3E7D6DC1166B}" dt="2021-01-21T13:24:20.991" v="624" actId="14100"/>
        <pc:sldMkLst>
          <pc:docMk/>
          <pc:sldMk cId="1865716685" sldId="361"/>
        </pc:sldMkLst>
        <pc:spChg chg="add del mod">
          <ac:chgData name="Otto, Philipp Julian" userId="4939cf35-8849-4301-a14f-13bb7e9ac8f6" providerId="ADAL" clId="{C6840750-D3E7-4440-96B5-3E7D6DC1166B}" dt="2021-01-21T13:23:53.072" v="620" actId="255"/>
          <ac:spMkLst>
            <pc:docMk/>
            <pc:sldMk cId="1865716685" sldId="361"/>
            <ac:spMk id="3" creationId="{123DBAA2-E9C3-4482-BC03-E353BA5E5B98}"/>
          </ac:spMkLst>
        </pc:spChg>
        <pc:spChg chg="add del mod">
          <ac:chgData name="Otto, Philipp Julian" userId="4939cf35-8849-4301-a14f-13bb7e9ac8f6" providerId="ADAL" clId="{C6840750-D3E7-4440-96B5-3E7D6DC1166B}" dt="2021-01-21T13:24:12.394" v="622" actId="1076"/>
          <ac:spMkLst>
            <pc:docMk/>
            <pc:sldMk cId="1865716685" sldId="361"/>
            <ac:spMk id="4" creationId="{94F4D25F-89A5-4F5B-8E39-47D37D2DE6DD}"/>
          </ac:spMkLst>
        </pc:spChg>
        <pc:spChg chg="del mod">
          <ac:chgData name="Otto, Philipp Julian" userId="4939cf35-8849-4301-a14f-13bb7e9ac8f6" providerId="ADAL" clId="{C6840750-D3E7-4440-96B5-3E7D6DC1166B}" dt="2021-01-21T13:14:03.335" v="265" actId="21"/>
          <ac:spMkLst>
            <pc:docMk/>
            <pc:sldMk cId="1865716685" sldId="361"/>
            <ac:spMk id="6" creationId="{00000000-0000-0000-0000-000000000000}"/>
          </ac:spMkLst>
        </pc:spChg>
        <pc:spChg chg="add del mod">
          <ac:chgData name="Otto, Philipp Julian" userId="4939cf35-8849-4301-a14f-13bb7e9ac8f6" providerId="ADAL" clId="{C6840750-D3E7-4440-96B5-3E7D6DC1166B}" dt="2021-01-21T13:14:29.537" v="270" actId="478"/>
          <ac:spMkLst>
            <pc:docMk/>
            <pc:sldMk cId="1865716685" sldId="361"/>
            <ac:spMk id="12" creationId="{07FBD299-80DF-4B02-BBF5-4A676F9A9642}"/>
          </ac:spMkLst>
        </pc:spChg>
        <pc:spChg chg="add mod">
          <ac:chgData name="Otto, Philipp Julian" userId="4939cf35-8849-4301-a14f-13bb7e9ac8f6" providerId="ADAL" clId="{C6840750-D3E7-4440-96B5-3E7D6DC1166B}" dt="2021-01-21T13:24:20.991" v="624" actId="14100"/>
          <ac:spMkLst>
            <pc:docMk/>
            <pc:sldMk cId="1865716685" sldId="361"/>
            <ac:spMk id="14" creationId="{A6D65E79-4D17-434E-94C5-E276C25E49FF}"/>
          </ac:spMkLst>
        </pc:spChg>
        <pc:picChg chg="add del mod">
          <ac:chgData name="Otto, Philipp Julian" userId="4939cf35-8849-4301-a14f-13bb7e9ac8f6" providerId="ADAL" clId="{C6840750-D3E7-4440-96B5-3E7D6DC1166B}" dt="2021-01-21T13:00:24.636" v="144" actId="478"/>
          <ac:picMkLst>
            <pc:docMk/>
            <pc:sldMk cId="1865716685" sldId="361"/>
            <ac:picMk id="7" creationId="{BFC4078F-B26F-400B-BCBB-A2DED214971F}"/>
          </ac:picMkLst>
        </pc:picChg>
        <pc:picChg chg="add del mod">
          <ac:chgData name="Otto, Philipp Julian" userId="4939cf35-8849-4301-a14f-13bb7e9ac8f6" providerId="ADAL" clId="{C6840750-D3E7-4440-96B5-3E7D6DC1166B}" dt="2021-01-21T12:55:15.196" v="90" actId="478"/>
          <ac:picMkLst>
            <pc:docMk/>
            <pc:sldMk cId="1865716685" sldId="361"/>
            <ac:picMk id="8" creationId="{352E7B92-F809-4C68-98E1-BDCE2324F3B7}"/>
          </ac:picMkLst>
        </pc:picChg>
        <pc:picChg chg="add del mod">
          <ac:chgData name="Otto, Philipp Julian" userId="4939cf35-8849-4301-a14f-13bb7e9ac8f6" providerId="ADAL" clId="{C6840750-D3E7-4440-96B5-3E7D6DC1166B}" dt="2021-01-21T13:14:03.335" v="265" actId="21"/>
          <ac:picMkLst>
            <pc:docMk/>
            <pc:sldMk cId="1865716685" sldId="361"/>
            <ac:picMk id="9" creationId="{38618B99-1B44-4824-96DF-6108821BE1F4}"/>
          </ac:picMkLst>
        </pc:picChg>
        <pc:picChg chg="add del mod">
          <ac:chgData name="Otto, Philipp Julian" userId="4939cf35-8849-4301-a14f-13bb7e9ac8f6" providerId="ADAL" clId="{C6840750-D3E7-4440-96B5-3E7D6DC1166B}" dt="2021-01-21T13:15:05.409" v="275" actId="1076"/>
          <ac:picMkLst>
            <pc:docMk/>
            <pc:sldMk cId="1865716685" sldId="361"/>
            <ac:picMk id="10" creationId="{BE22488E-1BB4-42EC-9A55-0A4C4345BD08}"/>
          </ac:picMkLst>
        </pc:picChg>
        <pc:picChg chg="add mod">
          <ac:chgData name="Otto, Philipp Julian" userId="4939cf35-8849-4301-a14f-13bb7e9ac8f6" providerId="ADAL" clId="{C6840750-D3E7-4440-96B5-3E7D6DC1166B}" dt="2021-01-21T13:24:12.394" v="622" actId="1076"/>
          <ac:picMkLst>
            <pc:docMk/>
            <pc:sldMk cId="1865716685" sldId="361"/>
            <ac:picMk id="11" creationId="{D0608063-5F20-4937-899A-B499FE3EDBC1}"/>
          </ac:picMkLst>
        </pc:picChg>
        <pc:picChg chg="add mod">
          <ac:chgData name="Otto, Philipp Julian" userId="4939cf35-8849-4301-a14f-13bb7e9ac8f6" providerId="ADAL" clId="{C6840750-D3E7-4440-96B5-3E7D6DC1166B}" dt="2021-01-21T13:15:11.358" v="276" actId="1076"/>
          <ac:picMkLst>
            <pc:docMk/>
            <pc:sldMk cId="1865716685" sldId="361"/>
            <ac:picMk id="15" creationId="{86EC05DC-1AB9-48E2-B148-369766B6E975}"/>
          </ac:picMkLst>
        </pc:picChg>
        <pc:picChg chg="add mod">
          <ac:chgData name="Otto, Philipp Julian" userId="4939cf35-8849-4301-a14f-13bb7e9ac8f6" providerId="ADAL" clId="{C6840750-D3E7-4440-96B5-3E7D6DC1166B}" dt="2021-01-21T13:15:11.358" v="276" actId="1076"/>
          <ac:picMkLst>
            <pc:docMk/>
            <pc:sldMk cId="1865716685" sldId="361"/>
            <ac:picMk id="16" creationId="{B48BEA4A-F5B6-4A81-BFDF-ACC756D3CC74}"/>
          </ac:picMkLst>
        </pc:picChg>
        <pc:picChg chg="add del mod">
          <ac:chgData name="Otto, Philipp Julian" userId="4939cf35-8849-4301-a14f-13bb7e9ac8f6" providerId="ADAL" clId="{C6840750-D3E7-4440-96B5-3E7D6DC1166B}" dt="2021-01-21T13:14:03.335" v="265" actId="21"/>
          <ac:picMkLst>
            <pc:docMk/>
            <pc:sldMk cId="1865716685" sldId="361"/>
            <ac:picMk id="1026" creationId="{9BFB5300-59F1-404C-A28C-61815AA26AB9}"/>
          </ac:picMkLst>
        </pc:picChg>
      </pc:sldChg>
      <pc:sldChg chg="addSp delSp modSp mod">
        <pc:chgData name="Otto, Philipp Julian" userId="4939cf35-8849-4301-a14f-13bb7e9ac8f6" providerId="ADAL" clId="{C6840750-D3E7-4440-96B5-3E7D6DC1166B}" dt="2021-01-21T13:47:45.035" v="1300" actId="20577"/>
        <pc:sldMkLst>
          <pc:docMk/>
          <pc:sldMk cId="2991011836" sldId="362"/>
        </pc:sldMkLst>
        <pc:spChg chg="mod">
          <ac:chgData name="Otto, Philipp Julian" userId="4939cf35-8849-4301-a14f-13bb7e9ac8f6" providerId="ADAL" clId="{C6840750-D3E7-4440-96B5-3E7D6DC1166B}" dt="2021-01-21T13:23:42.482" v="619" actId="20577"/>
          <ac:spMkLst>
            <pc:docMk/>
            <pc:sldMk cId="2991011836" sldId="362"/>
            <ac:spMk id="4" creationId="{00000000-0000-0000-0000-000000000000}"/>
          </ac:spMkLst>
        </pc:spChg>
        <pc:spChg chg="add del mod">
          <ac:chgData name="Otto, Philipp Julian" userId="4939cf35-8849-4301-a14f-13bb7e9ac8f6" providerId="ADAL" clId="{C6840750-D3E7-4440-96B5-3E7D6DC1166B}" dt="2021-01-21T13:14:43.859" v="272" actId="21"/>
          <ac:spMkLst>
            <pc:docMk/>
            <pc:sldMk cId="2991011836" sldId="362"/>
            <ac:spMk id="6" creationId="{1A78243D-0F02-4C70-B3F2-B443F8125D7E}"/>
          </ac:spMkLst>
        </pc:spChg>
        <pc:spChg chg="add mod">
          <ac:chgData name="Otto, Philipp Julian" userId="4939cf35-8849-4301-a14f-13bb7e9ac8f6" providerId="ADAL" clId="{C6840750-D3E7-4440-96B5-3E7D6DC1166B}" dt="2021-01-21T13:35:53.326" v="1211" actId="1036"/>
          <ac:spMkLst>
            <pc:docMk/>
            <pc:sldMk cId="2991011836" sldId="362"/>
            <ac:spMk id="9" creationId="{007061E4-4EA5-4DFD-B76E-C4FDEFE41C3C}"/>
          </ac:spMkLst>
        </pc:spChg>
        <pc:spChg chg="add mod">
          <ac:chgData name="Otto, Philipp Julian" userId="4939cf35-8849-4301-a14f-13bb7e9ac8f6" providerId="ADAL" clId="{C6840750-D3E7-4440-96B5-3E7D6DC1166B}" dt="2021-01-21T13:47:45.035" v="1300" actId="20577"/>
          <ac:spMkLst>
            <pc:docMk/>
            <pc:sldMk cId="2991011836" sldId="362"/>
            <ac:spMk id="10" creationId="{1A6D3964-980B-4CED-B017-A1278A90984E}"/>
          </ac:spMkLst>
        </pc:spChg>
        <pc:picChg chg="add del mod">
          <ac:chgData name="Otto, Philipp Julian" userId="4939cf35-8849-4301-a14f-13bb7e9ac8f6" providerId="ADAL" clId="{C6840750-D3E7-4440-96B5-3E7D6DC1166B}" dt="2021-01-21T13:14:43.859" v="272" actId="21"/>
          <ac:picMkLst>
            <pc:docMk/>
            <pc:sldMk cId="2991011836" sldId="362"/>
            <ac:picMk id="7" creationId="{929CCAC9-22BA-4976-B98F-4FC360E8126C}"/>
          </ac:picMkLst>
        </pc:picChg>
        <pc:picChg chg="add del mod">
          <ac:chgData name="Otto, Philipp Julian" userId="4939cf35-8849-4301-a14f-13bb7e9ac8f6" providerId="ADAL" clId="{C6840750-D3E7-4440-96B5-3E7D6DC1166B}" dt="2021-01-21T13:14:43.859" v="272" actId="21"/>
          <ac:picMkLst>
            <pc:docMk/>
            <pc:sldMk cId="2991011836" sldId="362"/>
            <ac:picMk id="8" creationId="{CB17D18D-3DBD-4501-9613-B58B2AE25929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8815773-C2AC-4D4C-A5CB-DE5E27F4B853}" type="datetime1">
              <a:rPr lang="de-DE" altLang="de-DE"/>
              <a:pPr/>
              <a:t>25.01.2021</a:t>
            </a:fld>
            <a:endParaRPr lang="de-DE" alt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7DAF52C-3483-49E7-A48D-DCDCEC6AF5C3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991644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87C4869C-3395-4998-A6AE-0C55462BD81A}" type="datetime1">
              <a:rPr lang="de-DE" altLang="de-DE"/>
              <a:pPr/>
              <a:t>25.01.2021</a:t>
            </a:fld>
            <a:endParaRPr lang="de-DE" alt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Mastertextformat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0F7702A-E1D5-485F-BFFA-0451F5B6655C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78939734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0"/>
        <a:cs typeface="ヒラギノ角ゴ Pro W3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310FA7-2C4C-4991-B750-659905DC5E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7DBFC20-3024-4E14-AE07-745E027AEC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EA7AC45-60EE-4C95-B7FC-0507DB2C6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58A8D-8D33-43C0-9B76-C9C5C5C45B16}" type="datetimeFigureOut">
              <a:rPr lang="de-DE" smtClean="0"/>
              <a:t>25.01.2021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3CAA73B-A84F-4467-B093-3BA4EC900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5D43BE6-B77D-469C-854F-C6D058F8F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3F877-1155-4E07-8181-16878D0B9D31}" type="slidenum">
              <a:rPr lang="de-DE" altLang="de-DE" smtClean="0"/>
              <a:pPr/>
              <a:t>‹Nr.›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849706050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0044D2-6801-4F41-A178-8B53A3605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59C2789-713D-4A71-95EB-99F1E7BFC1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73F51F-D81B-4497-9089-2D0BE242D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58A8D-8D33-43C0-9B76-C9C5C5C45B16}" type="datetimeFigureOut">
              <a:rPr lang="de-DE" smtClean="0"/>
              <a:t>25.01.2021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85D49E-0320-43C5-8093-8219DB49F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6D6E643-BDEA-4BA5-B4AA-8F436D99E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3F877-1155-4E07-8181-16878D0B9D31}" type="slidenum">
              <a:rPr lang="de-DE" altLang="de-DE" smtClean="0"/>
              <a:pPr/>
              <a:t>‹Nr.›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2892969492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D8B91173-81E8-457F-A5FE-9FFC287A25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F5E0D69-13FD-44CC-9502-D2A6C09096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AC7C32F-4842-4D2E-B888-B36160A9E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58A8D-8D33-43C0-9B76-C9C5C5C45B16}" type="datetimeFigureOut">
              <a:rPr lang="de-DE" smtClean="0"/>
              <a:t>25.01.2021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99EDCA1-9779-43AE-9CB8-C0D75D3EE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673D0A2-4FD8-4AFB-9F76-701E23ACE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3F877-1155-4E07-8181-16878D0B9D31}" type="slidenum">
              <a:rPr lang="de-DE" altLang="de-DE" smtClean="0"/>
              <a:pPr/>
              <a:t>‹Nr.›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2401077296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AW Titel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5584" y="5753101"/>
            <a:ext cx="3293533" cy="63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4"/>
          <p:cNvSpPr/>
          <p:nvPr/>
        </p:nvSpPr>
        <p:spPr>
          <a:xfrm>
            <a:off x="484717" y="2247901"/>
            <a:ext cx="9370483" cy="404813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/>
          <a:lstStyle/>
          <a:p>
            <a:pPr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sz="2800" b="1" cap="all" dirty="0">
              <a:solidFill>
                <a:srgbClr val="274099"/>
              </a:solidFill>
              <a:cs typeface="Arial"/>
            </a:endParaRPr>
          </a:p>
        </p:txBody>
      </p:sp>
      <p:sp>
        <p:nvSpPr>
          <p:cNvPr id="25" name="Inhaltsplatzhalter 24"/>
          <p:cNvSpPr>
            <a:spLocks noGrp="1"/>
          </p:cNvSpPr>
          <p:nvPr>
            <p:ph sz="quarter" idx="11"/>
          </p:nvPr>
        </p:nvSpPr>
        <p:spPr>
          <a:xfrm>
            <a:off x="484717" y="2240293"/>
            <a:ext cx="9972996" cy="6071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90000"/>
              </a:lnSpc>
              <a:buFontTx/>
              <a:buNone/>
              <a:defRPr sz="2800" b="1" i="0" cap="all" baseline="0">
                <a:solidFill>
                  <a:srgbClr val="02288E"/>
                </a:solidFill>
                <a:latin typeface="Arial"/>
              </a:defRPr>
            </a:lvl1pPr>
            <a:lvl2pPr marL="0" indent="0">
              <a:lnSpc>
                <a:spcPts val="2400"/>
              </a:lnSpc>
              <a:buFontTx/>
              <a:buNone/>
              <a:defRPr sz="1600" b="1" i="0" cap="none" baseline="0">
                <a:solidFill>
                  <a:srgbClr val="274099"/>
                </a:solidFill>
                <a:latin typeface="Arial"/>
              </a:defRPr>
            </a:lvl2pPr>
            <a:lvl3pPr marL="0" indent="0">
              <a:lnSpc>
                <a:spcPts val="2400"/>
              </a:lnSpc>
              <a:buFontTx/>
              <a:buNone/>
              <a:defRPr sz="1400" b="0" i="0" cap="none" baseline="0">
                <a:solidFill>
                  <a:srgbClr val="274099"/>
                </a:solidFill>
                <a:latin typeface="Arial"/>
              </a:defRPr>
            </a:lvl3pPr>
            <a:lvl4pPr marL="0" indent="0">
              <a:lnSpc>
                <a:spcPts val="1800"/>
              </a:lnSpc>
              <a:buFontTx/>
              <a:buNone/>
              <a:defRPr sz="1100" b="0" i="0" cap="none" baseline="0">
                <a:solidFill>
                  <a:srgbClr val="274099"/>
                </a:solidFill>
                <a:latin typeface="Arial"/>
              </a:defRPr>
            </a:lvl4pPr>
            <a:lvl5pPr marL="1828800" indent="0">
              <a:lnSpc>
                <a:spcPts val="3400"/>
              </a:lnSpc>
              <a:buFontTx/>
              <a:buNone/>
              <a:defRPr sz="2800" b="1" i="0" cap="all" baseline="0">
                <a:latin typeface="Arial"/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Textplatzhalter 28"/>
          <p:cNvSpPr>
            <a:spLocks noGrp="1"/>
          </p:cNvSpPr>
          <p:nvPr>
            <p:ph type="body" sz="quarter" idx="12"/>
          </p:nvPr>
        </p:nvSpPr>
        <p:spPr>
          <a:xfrm>
            <a:off x="484717" y="2847460"/>
            <a:ext cx="9972995" cy="693837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ts val="2200"/>
              </a:lnSpc>
              <a:buFontTx/>
              <a:buNone/>
              <a:defRPr sz="1600" b="1" i="0" baseline="0">
                <a:solidFill>
                  <a:srgbClr val="02288E"/>
                </a:solidFill>
                <a:latin typeface="Arial"/>
              </a:defRPr>
            </a:lvl1pPr>
            <a:lvl2pPr marL="0" indent="0">
              <a:lnSpc>
                <a:spcPts val="2000"/>
              </a:lnSpc>
              <a:buFontTx/>
              <a:buNone/>
              <a:defRPr sz="1500" baseline="0">
                <a:solidFill>
                  <a:srgbClr val="274099"/>
                </a:solidFill>
                <a:latin typeface="Arial"/>
              </a:defRPr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7" name="Textplatzhalter 28"/>
          <p:cNvSpPr>
            <a:spLocks noGrp="1"/>
          </p:cNvSpPr>
          <p:nvPr>
            <p:ph type="body" sz="quarter" idx="13"/>
          </p:nvPr>
        </p:nvSpPr>
        <p:spPr>
          <a:xfrm>
            <a:off x="484717" y="4085543"/>
            <a:ext cx="9972995" cy="1022748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ts val="2200"/>
              </a:lnSpc>
              <a:spcBef>
                <a:spcPts val="0"/>
              </a:spcBef>
              <a:buFontTx/>
              <a:buNone/>
              <a:defRPr sz="1600" b="0" i="0" baseline="0">
                <a:solidFill>
                  <a:srgbClr val="02288E"/>
                </a:solidFill>
                <a:latin typeface="Arial"/>
              </a:defRPr>
            </a:lvl1pPr>
            <a:lvl2pPr marL="0" indent="0">
              <a:lnSpc>
                <a:spcPts val="2200"/>
              </a:lnSpc>
              <a:buFontTx/>
              <a:buNone/>
              <a:defRPr sz="1600" baseline="0">
                <a:solidFill>
                  <a:srgbClr val="274099"/>
                </a:solidFill>
                <a:latin typeface="Arial"/>
              </a:defRPr>
            </a:lvl2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36206868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AW Text und Bild gro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erade Verbindung 3"/>
          <p:cNvCxnSpPr/>
          <p:nvPr/>
        </p:nvCxnSpPr>
        <p:spPr>
          <a:xfrm>
            <a:off x="643467" y="6045200"/>
            <a:ext cx="10915651" cy="0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Untertitel 6"/>
          <p:cNvSpPr txBox="1">
            <a:spLocks/>
          </p:cNvSpPr>
          <p:nvPr/>
        </p:nvSpPr>
        <p:spPr>
          <a:xfrm>
            <a:off x="637118" y="6238876"/>
            <a:ext cx="7776633" cy="18256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de-DE" altLang="de-DE" sz="1100" b="1" cap="all" baseline="0" dirty="0">
                <a:solidFill>
                  <a:srgbClr val="02298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Hochschule für Angewandte Wissenschaften Hamburg</a:t>
            </a:r>
          </a:p>
        </p:txBody>
      </p:sp>
      <p:sp>
        <p:nvSpPr>
          <p:cNvPr id="31" name="Textplatzhalter 30"/>
          <p:cNvSpPr>
            <a:spLocks noGrp="1"/>
          </p:cNvSpPr>
          <p:nvPr>
            <p:ph type="body" sz="quarter" idx="15"/>
          </p:nvPr>
        </p:nvSpPr>
        <p:spPr>
          <a:xfrm>
            <a:off x="620182" y="189037"/>
            <a:ext cx="10939639" cy="853098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457200" rtl="0" eaLnBrk="0" fontAlgn="base" latinLnBrk="0" hangingPunct="0">
              <a:lnSpc>
                <a:spcPts val="24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200" b="1" i="0" cap="all">
                <a:solidFill>
                  <a:srgbClr val="274099"/>
                </a:solidFill>
                <a:latin typeface="Arial"/>
              </a:defRPr>
            </a:lvl1pPr>
            <a:lvl2pPr marL="0" indent="0">
              <a:lnSpc>
                <a:spcPts val="2400"/>
              </a:lnSpc>
              <a:buFontTx/>
              <a:buNone/>
              <a:defRPr sz="2200" b="1" i="0" cap="all">
                <a:solidFill>
                  <a:srgbClr val="274099"/>
                </a:solidFill>
                <a:latin typeface="Arial"/>
              </a:defRPr>
            </a:lvl2pPr>
            <a:lvl3pPr marL="0" indent="0">
              <a:lnSpc>
                <a:spcPts val="2400"/>
              </a:lnSpc>
              <a:buFontTx/>
              <a:buNone/>
              <a:defRPr sz="2200" b="1" i="0" cap="all">
                <a:solidFill>
                  <a:srgbClr val="274099"/>
                </a:solidFill>
                <a:latin typeface="Arial"/>
              </a:defRPr>
            </a:lvl3pPr>
            <a:lvl4pPr marL="0" indent="0">
              <a:lnSpc>
                <a:spcPts val="2400"/>
              </a:lnSpc>
              <a:buFontTx/>
              <a:buNone/>
              <a:defRPr sz="2200" b="1" i="0" cap="all">
                <a:solidFill>
                  <a:srgbClr val="274099"/>
                </a:solidFill>
                <a:latin typeface="Arial"/>
              </a:defRPr>
            </a:lvl4pPr>
            <a:lvl5pPr marL="0" indent="0">
              <a:lnSpc>
                <a:spcPts val="2400"/>
              </a:lnSpc>
              <a:buFontTx/>
              <a:buNone/>
              <a:defRPr sz="2200" b="1" i="0" cap="all">
                <a:solidFill>
                  <a:srgbClr val="274099"/>
                </a:solidFill>
                <a:latin typeface="Arial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20" name="Bildplatzhalter 19"/>
          <p:cNvSpPr>
            <a:spLocks noGrp="1"/>
          </p:cNvSpPr>
          <p:nvPr>
            <p:ph type="pic" sz="quarter" idx="14"/>
          </p:nvPr>
        </p:nvSpPr>
        <p:spPr>
          <a:xfrm>
            <a:off x="6287680" y="1492250"/>
            <a:ext cx="5271437" cy="4193852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de-DE" noProof="0" dirty="0"/>
              <a:t>Bild durch Klicken auf Symbol hinzufügen</a:t>
            </a:r>
          </a:p>
        </p:txBody>
      </p:sp>
      <p:sp>
        <p:nvSpPr>
          <p:cNvPr id="11" name="Textplatzhalter 24"/>
          <p:cNvSpPr>
            <a:spLocks noGrp="1"/>
          </p:cNvSpPr>
          <p:nvPr>
            <p:ph type="body" sz="quarter" idx="18"/>
          </p:nvPr>
        </p:nvSpPr>
        <p:spPr>
          <a:xfrm>
            <a:off x="618002" y="1492250"/>
            <a:ext cx="5276681" cy="4194175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ts val="2200"/>
              </a:lnSpc>
              <a:spcBef>
                <a:spcPts val="50"/>
              </a:spcBef>
              <a:buFont typeface="Lucida Grande"/>
              <a:buNone/>
              <a:defRPr sz="1600" b="0" i="0" baseline="0"/>
            </a:lvl1pPr>
            <a:lvl2pPr marL="0" indent="360000" algn="l">
              <a:lnSpc>
                <a:spcPts val="2200"/>
              </a:lnSpc>
              <a:spcBef>
                <a:spcPts val="50"/>
              </a:spcBef>
              <a:buFont typeface="Lucida Grande"/>
              <a:buChar char="-"/>
              <a:defRPr sz="1600" b="0" i="0" baseline="0"/>
            </a:lvl2pPr>
            <a:lvl3pPr marL="0" indent="360000" algn="l">
              <a:lnSpc>
                <a:spcPts val="2200"/>
              </a:lnSpc>
              <a:spcBef>
                <a:spcPts val="50"/>
              </a:spcBef>
              <a:buFont typeface="Lucida Grande"/>
              <a:buChar char="-"/>
              <a:defRPr sz="1600" b="0" i="0" baseline="0"/>
            </a:lvl3pPr>
            <a:lvl4pPr marL="0" indent="360000" algn="l">
              <a:lnSpc>
                <a:spcPts val="2200"/>
              </a:lnSpc>
              <a:spcBef>
                <a:spcPts val="50"/>
              </a:spcBef>
              <a:buFont typeface="Lucida Grande"/>
              <a:buChar char="-"/>
              <a:defRPr sz="1600" b="0" i="0" baseline="0"/>
            </a:lvl4pPr>
            <a:lvl5pPr marL="0" indent="360000" algn="l">
              <a:lnSpc>
                <a:spcPts val="2200"/>
              </a:lnSpc>
              <a:spcBef>
                <a:spcPts val="50"/>
              </a:spcBef>
              <a:buFont typeface="Lucida Grande"/>
              <a:buChar char="-"/>
              <a:defRPr sz="1600" b="0" i="0" baseline="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Foliennummernplatzhalter 1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fld id="{6606C110-3246-4039-8F8B-04EB6B8DFDD1}" type="slidenum">
              <a:rPr lang="de-DE" altLang="de-DE" smtClean="0"/>
              <a:pPr/>
              <a:t>‹Nr.›</a:t>
            </a:fld>
            <a:endParaRPr lang="de-DE" altLang="de-DE" dirty="0"/>
          </a:p>
        </p:txBody>
      </p:sp>
      <p:pic>
        <p:nvPicPr>
          <p:cNvPr id="12" name="Bild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5041" y="6149032"/>
            <a:ext cx="1922012" cy="496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feld 12"/>
          <p:cNvSpPr txBox="1"/>
          <p:nvPr userDrawn="1"/>
        </p:nvSpPr>
        <p:spPr>
          <a:xfrm>
            <a:off x="587465" y="6420812"/>
            <a:ext cx="14782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Fakultät</a:t>
            </a:r>
            <a:r>
              <a:rPr lang="en-GB" sz="1100" baseline="0" dirty="0"/>
              <a:t> TI - </a:t>
            </a:r>
            <a:r>
              <a:rPr lang="en-GB" sz="1100" baseline="0" dirty="0" err="1"/>
              <a:t>Forschung</a:t>
            </a:r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19175851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AW Layou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erade Verbindung 3"/>
          <p:cNvCxnSpPr/>
          <p:nvPr/>
        </p:nvCxnSpPr>
        <p:spPr>
          <a:xfrm>
            <a:off x="643467" y="6045200"/>
            <a:ext cx="10915651" cy="0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Untertitel 6"/>
          <p:cNvSpPr txBox="1">
            <a:spLocks/>
          </p:cNvSpPr>
          <p:nvPr/>
        </p:nvSpPr>
        <p:spPr>
          <a:xfrm>
            <a:off x="643468" y="6238876"/>
            <a:ext cx="7776633" cy="18256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de-DE" altLang="de-DE" sz="1100" b="1" cap="all" baseline="0" dirty="0">
                <a:solidFill>
                  <a:srgbClr val="02298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Hochschule für Angewandte Wissenschaften Hamburg</a:t>
            </a:r>
          </a:p>
        </p:txBody>
      </p:sp>
      <p:sp>
        <p:nvSpPr>
          <p:cNvPr id="35" name="Textplatzhalter 30"/>
          <p:cNvSpPr>
            <a:spLocks noGrp="1"/>
          </p:cNvSpPr>
          <p:nvPr>
            <p:ph type="body" sz="quarter" idx="16"/>
          </p:nvPr>
        </p:nvSpPr>
        <p:spPr>
          <a:xfrm>
            <a:off x="620182" y="189037"/>
            <a:ext cx="10939639" cy="853098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457200" rtl="0" eaLnBrk="0" fontAlgn="base" latinLnBrk="0" hangingPunct="0">
              <a:lnSpc>
                <a:spcPts val="24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200" b="1" i="0" cap="all">
                <a:solidFill>
                  <a:srgbClr val="02298E"/>
                </a:solidFill>
                <a:latin typeface="Arial"/>
              </a:defRPr>
            </a:lvl1pPr>
            <a:lvl2pPr marL="0" indent="0">
              <a:lnSpc>
                <a:spcPts val="2400"/>
              </a:lnSpc>
              <a:buFontTx/>
              <a:buNone/>
              <a:defRPr sz="2200" b="1" i="0" cap="all">
                <a:solidFill>
                  <a:srgbClr val="02298E"/>
                </a:solidFill>
                <a:latin typeface="Arial"/>
              </a:defRPr>
            </a:lvl2pPr>
            <a:lvl3pPr marL="0" indent="0">
              <a:lnSpc>
                <a:spcPts val="2400"/>
              </a:lnSpc>
              <a:buFontTx/>
              <a:buNone/>
              <a:defRPr sz="2200" b="1" i="0" cap="all">
                <a:solidFill>
                  <a:srgbClr val="274099"/>
                </a:solidFill>
                <a:latin typeface="Arial"/>
              </a:defRPr>
            </a:lvl3pPr>
            <a:lvl4pPr marL="0" indent="0">
              <a:lnSpc>
                <a:spcPts val="2400"/>
              </a:lnSpc>
              <a:buFontTx/>
              <a:buNone/>
              <a:defRPr sz="2200" b="1" i="0" cap="all">
                <a:solidFill>
                  <a:srgbClr val="274099"/>
                </a:solidFill>
                <a:latin typeface="Arial"/>
              </a:defRPr>
            </a:lvl4pPr>
            <a:lvl5pPr marL="0" indent="0">
              <a:lnSpc>
                <a:spcPts val="2400"/>
              </a:lnSpc>
              <a:buFontTx/>
              <a:buNone/>
              <a:defRPr sz="2200" b="1" i="0" cap="all">
                <a:solidFill>
                  <a:srgbClr val="274099"/>
                </a:solidFill>
                <a:latin typeface="Arial"/>
              </a:defRPr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0" name="Textplatzhalter 24"/>
          <p:cNvSpPr>
            <a:spLocks noGrp="1"/>
          </p:cNvSpPr>
          <p:nvPr>
            <p:ph type="body" sz="quarter" idx="20"/>
          </p:nvPr>
        </p:nvSpPr>
        <p:spPr>
          <a:xfrm>
            <a:off x="618002" y="1492249"/>
            <a:ext cx="10941817" cy="4194175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ts val="2200"/>
              </a:lnSpc>
              <a:spcBef>
                <a:spcPts val="50"/>
              </a:spcBef>
              <a:buFont typeface="Lucida Grande"/>
              <a:buNone/>
              <a:defRPr sz="1600" b="0" i="0" baseline="0"/>
            </a:lvl1pPr>
            <a:lvl2pPr marL="0" indent="360000" algn="l">
              <a:lnSpc>
                <a:spcPts val="2200"/>
              </a:lnSpc>
              <a:spcBef>
                <a:spcPts val="50"/>
              </a:spcBef>
              <a:buFont typeface="Lucida Grande"/>
              <a:buChar char="-"/>
              <a:defRPr sz="1600" b="0" i="0" baseline="0"/>
            </a:lvl2pPr>
            <a:lvl3pPr marL="0" indent="360000" algn="l">
              <a:lnSpc>
                <a:spcPts val="2200"/>
              </a:lnSpc>
              <a:spcBef>
                <a:spcPts val="50"/>
              </a:spcBef>
              <a:buFont typeface="Lucida Grande"/>
              <a:buChar char="-"/>
              <a:defRPr sz="1600" b="0" i="0" baseline="0"/>
            </a:lvl3pPr>
            <a:lvl4pPr marL="0" indent="360000" algn="l">
              <a:lnSpc>
                <a:spcPts val="2200"/>
              </a:lnSpc>
              <a:spcBef>
                <a:spcPts val="50"/>
              </a:spcBef>
              <a:buFont typeface="Lucida Grande"/>
              <a:buChar char="-"/>
              <a:defRPr sz="1600" b="0" i="0" baseline="0"/>
            </a:lvl4pPr>
            <a:lvl5pPr marL="0" indent="360000" algn="l">
              <a:lnSpc>
                <a:spcPts val="2200"/>
              </a:lnSpc>
              <a:spcBef>
                <a:spcPts val="50"/>
              </a:spcBef>
              <a:buFont typeface="Lucida Grande"/>
              <a:buChar char="-"/>
              <a:defRPr sz="1600" b="0" i="0" baseline="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Foliennummernplatzhalter 20"/>
          <p:cNvSpPr>
            <a:spLocks noGrp="1"/>
          </p:cNvSpPr>
          <p:nvPr>
            <p:ph type="sldNum" sz="quarter" idx="21"/>
          </p:nvPr>
        </p:nvSpPr>
        <p:spPr>
          <a:xfrm>
            <a:off x="9220200" y="6369054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BD63572F-0786-4616-8901-689DCAD05BEF}" type="slidenum">
              <a:rPr lang="de-DE" altLang="de-DE"/>
              <a:pPr/>
              <a:t>‹Nr.›</a:t>
            </a:fld>
            <a:endParaRPr lang="de-DE" altLang="de-DE" dirty="0"/>
          </a:p>
        </p:txBody>
      </p:sp>
      <p:pic>
        <p:nvPicPr>
          <p:cNvPr id="11" name="Bild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5041" y="6149032"/>
            <a:ext cx="1922012" cy="496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feld 11"/>
          <p:cNvSpPr txBox="1"/>
          <p:nvPr userDrawn="1"/>
        </p:nvSpPr>
        <p:spPr>
          <a:xfrm>
            <a:off x="587465" y="6420812"/>
            <a:ext cx="164820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Fakultät</a:t>
            </a:r>
            <a:r>
              <a:rPr lang="en-GB" sz="1100" baseline="0" dirty="0"/>
              <a:t> TI – </a:t>
            </a:r>
            <a:r>
              <a:rPr lang="en-GB" sz="1100" baseline="0" dirty="0" err="1"/>
              <a:t>Mechatronik</a:t>
            </a:r>
            <a:endParaRPr lang="en-GB" sz="1100" baseline="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49CA27EB-DBC1-4989-B3A7-552161D01D5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23122" b="28528"/>
          <a:stretch/>
        </p:blipFill>
        <p:spPr>
          <a:xfrm>
            <a:off x="5924550" y="6080118"/>
            <a:ext cx="2238376" cy="765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988013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W Titel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299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50000"/>
              </a:lnSpc>
              <a:defRPr/>
            </a:pPr>
            <a:endParaRPr lang="de-DE" dirty="0">
              <a:solidFill>
                <a:srgbClr val="02298E"/>
              </a:solidFill>
            </a:endParaRPr>
          </a:p>
        </p:txBody>
      </p:sp>
      <p:pic>
        <p:nvPicPr>
          <p:cNvPr id="6" name="Bild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5117" y="5753101"/>
            <a:ext cx="2465189" cy="63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4"/>
          <p:cNvSpPr/>
          <p:nvPr/>
        </p:nvSpPr>
        <p:spPr>
          <a:xfrm>
            <a:off x="484717" y="2247901"/>
            <a:ext cx="9370483" cy="404813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/>
          <a:lstStyle/>
          <a:p>
            <a:pPr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sz="2800" b="1" cap="all" dirty="0">
              <a:solidFill>
                <a:srgbClr val="274099"/>
              </a:solidFill>
              <a:cs typeface="Arial"/>
            </a:endParaRPr>
          </a:p>
        </p:txBody>
      </p:sp>
      <p:sp>
        <p:nvSpPr>
          <p:cNvPr id="11" name="Inhaltsplatzhalter 24"/>
          <p:cNvSpPr>
            <a:spLocks noGrp="1"/>
          </p:cNvSpPr>
          <p:nvPr>
            <p:ph sz="quarter" idx="11"/>
          </p:nvPr>
        </p:nvSpPr>
        <p:spPr>
          <a:xfrm>
            <a:off x="484717" y="2240293"/>
            <a:ext cx="9972996" cy="6071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90000"/>
              </a:lnSpc>
              <a:buFontTx/>
              <a:buNone/>
              <a:defRPr sz="2800" b="1" i="0" cap="all" baseline="0">
                <a:solidFill>
                  <a:schemeClr val="bg1"/>
                </a:solidFill>
                <a:latin typeface="Arial"/>
              </a:defRPr>
            </a:lvl1pPr>
            <a:lvl2pPr marL="0" indent="0">
              <a:lnSpc>
                <a:spcPts val="2400"/>
              </a:lnSpc>
              <a:buFontTx/>
              <a:buNone/>
              <a:defRPr sz="1600" b="1" i="0" cap="none" baseline="0">
                <a:solidFill>
                  <a:srgbClr val="274099"/>
                </a:solidFill>
                <a:latin typeface="Arial"/>
              </a:defRPr>
            </a:lvl2pPr>
            <a:lvl3pPr marL="0" indent="0">
              <a:lnSpc>
                <a:spcPts val="2400"/>
              </a:lnSpc>
              <a:buFontTx/>
              <a:buNone/>
              <a:defRPr sz="1400" b="0" i="0" cap="none" baseline="0">
                <a:solidFill>
                  <a:srgbClr val="274099"/>
                </a:solidFill>
                <a:latin typeface="Arial"/>
              </a:defRPr>
            </a:lvl3pPr>
            <a:lvl4pPr marL="0" indent="0">
              <a:lnSpc>
                <a:spcPts val="1800"/>
              </a:lnSpc>
              <a:buFontTx/>
              <a:buNone/>
              <a:defRPr sz="1100" b="0" i="0" cap="none" baseline="0">
                <a:solidFill>
                  <a:srgbClr val="274099"/>
                </a:solidFill>
                <a:latin typeface="Arial"/>
              </a:defRPr>
            </a:lvl4pPr>
            <a:lvl5pPr marL="1828800" indent="0">
              <a:lnSpc>
                <a:spcPts val="3400"/>
              </a:lnSpc>
              <a:buFontTx/>
              <a:buNone/>
              <a:defRPr sz="2800" b="1" i="0" cap="all" baseline="0">
                <a:latin typeface="Arial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12" name="Textplatzhalter 28"/>
          <p:cNvSpPr>
            <a:spLocks noGrp="1"/>
          </p:cNvSpPr>
          <p:nvPr>
            <p:ph type="body" sz="quarter" idx="12"/>
          </p:nvPr>
        </p:nvSpPr>
        <p:spPr>
          <a:xfrm>
            <a:off x="484717" y="2847460"/>
            <a:ext cx="9972995" cy="693837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ts val="2200"/>
              </a:lnSpc>
              <a:buFontTx/>
              <a:buNone/>
              <a:defRPr sz="1600" b="1" i="0" baseline="0">
                <a:solidFill>
                  <a:schemeClr val="bg1"/>
                </a:solidFill>
                <a:latin typeface="Arial"/>
              </a:defRPr>
            </a:lvl1pPr>
            <a:lvl2pPr marL="0" indent="0">
              <a:lnSpc>
                <a:spcPts val="2000"/>
              </a:lnSpc>
              <a:buFontTx/>
              <a:buNone/>
              <a:defRPr sz="1500" baseline="0">
                <a:solidFill>
                  <a:srgbClr val="274099"/>
                </a:solidFill>
                <a:latin typeface="Arial"/>
              </a:defRPr>
            </a:lvl2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13" name="Textplatzhalter 28"/>
          <p:cNvSpPr>
            <a:spLocks noGrp="1"/>
          </p:cNvSpPr>
          <p:nvPr>
            <p:ph type="body" sz="quarter" idx="13"/>
          </p:nvPr>
        </p:nvSpPr>
        <p:spPr>
          <a:xfrm>
            <a:off x="484717" y="4085543"/>
            <a:ext cx="9972995" cy="1022748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ts val="2200"/>
              </a:lnSpc>
              <a:spcBef>
                <a:spcPts val="0"/>
              </a:spcBef>
              <a:buFontTx/>
              <a:buNone/>
              <a:defRPr sz="1600" b="0" i="0" baseline="0">
                <a:solidFill>
                  <a:schemeClr val="bg1"/>
                </a:solidFill>
                <a:latin typeface="Arial"/>
              </a:defRPr>
            </a:lvl1pPr>
            <a:lvl2pPr marL="0" indent="0">
              <a:lnSpc>
                <a:spcPts val="2000"/>
              </a:lnSpc>
              <a:buFontTx/>
              <a:buNone/>
              <a:defRPr sz="1400" baseline="0">
                <a:solidFill>
                  <a:srgbClr val="274099"/>
                </a:solidFill>
                <a:latin typeface="Arial"/>
              </a:defRPr>
            </a:lvl2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5357483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AW Text und Bild gro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platzhalter 30"/>
          <p:cNvSpPr>
            <a:spLocks noGrp="1"/>
          </p:cNvSpPr>
          <p:nvPr>
            <p:ph type="body" sz="quarter" idx="15"/>
          </p:nvPr>
        </p:nvSpPr>
        <p:spPr>
          <a:xfrm>
            <a:off x="620182" y="189037"/>
            <a:ext cx="10939639" cy="853098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457200" rtl="0" eaLnBrk="0" fontAlgn="base" latinLnBrk="0" hangingPunct="0">
              <a:lnSpc>
                <a:spcPts val="24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200" b="1" i="0" cap="all">
                <a:solidFill>
                  <a:srgbClr val="274099"/>
                </a:solidFill>
                <a:latin typeface="Arial"/>
              </a:defRPr>
            </a:lvl1pPr>
            <a:lvl2pPr marL="0" indent="0">
              <a:lnSpc>
                <a:spcPts val="2400"/>
              </a:lnSpc>
              <a:buFontTx/>
              <a:buNone/>
              <a:defRPr sz="2200" b="1" i="0" cap="all">
                <a:solidFill>
                  <a:srgbClr val="274099"/>
                </a:solidFill>
                <a:latin typeface="Arial"/>
              </a:defRPr>
            </a:lvl2pPr>
            <a:lvl3pPr marL="0" indent="0">
              <a:lnSpc>
                <a:spcPts val="2400"/>
              </a:lnSpc>
              <a:buFontTx/>
              <a:buNone/>
              <a:defRPr sz="2200" b="1" i="0" cap="all">
                <a:solidFill>
                  <a:srgbClr val="274099"/>
                </a:solidFill>
                <a:latin typeface="Arial"/>
              </a:defRPr>
            </a:lvl3pPr>
            <a:lvl4pPr marL="0" indent="0">
              <a:lnSpc>
                <a:spcPts val="2400"/>
              </a:lnSpc>
              <a:buFontTx/>
              <a:buNone/>
              <a:defRPr sz="2200" b="1" i="0" cap="all">
                <a:solidFill>
                  <a:srgbClr val="274099"/>
                </a:solidFill>
                <a:latin typeface="Arial"/>
              </a:defRPr>
            </a:lvl4pPr>
            <a:lvl5pPr marL="0" indent="0">
              <a:lnSpc>
                <a:spcPts val="2400"/>
              </a:lnSpc>
              <a:buFontTx/>
              <a:buNone/>
              <a:defRPr sz="2200" b="1" i="0" cap="all">
                <a:solidFill>
                  <a:srgbClr val="274099"/>
                </a:solidFill>
                <a:latin typeface="Arial"/>
              </a:defRPr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cxnSp>
        <p:nvCxnSpPr>
          <p:cNvPr id="3" name="Gerade Verbindung 3"/>
          <p:cNvCxnSpPr/>
          <p:nvPr userDrawn="1"/>
        </p:nvCxnSpPr>
        <p:spPr>
          <a:xfrm>
            <a:off x="643467" y="6045200"/>
            <a:ext cx="10915651" cy="0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Untertitel 6"/>
          <p:cNvSpPr txBox="1">
            <a:spLocks/>
          </p:cNvSpPr>
          <p:nvPr userDrawn="1"/>
        </p:nvSpPr>
        <p:spPr>
          <a:xfrm>
            <a:off x="637118" y="6238876"/>
            <a:ext cx="7776633" cy="18256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de-DE" altLang="de-DE" sz="1100" b="1" cap="all" baseline="0" dirty="0">
                <a:solidFill>
                  <a:srgbClr val="02298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Hochschule für Angewandte Wissenschaften Hamburg</a:t>
            </a:r>
          </a:p>
        </p:txBody>
      </p:sp>
      <p:pic>
        <p:nvPicPr>
          <p:cNvPr id="5" name="Bild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5041" y="6149032"/>
            <a:ext cx="1922012" cy="496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feld 5"/>
          <p:cNvSpPr txBox="1"/>
          <p:nvPr userDrawn="1"/>
        </p:nvSpPr>
        <p:spPr>
          <a:xfrm>
            <a:off x="587465" y="6420812"/>
            <a:ext cx="14782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Fakultät</a:t>
            </a:r>
            <a:r>
              <a:rPr lang="en-GB" sz="1100" baseline="0" dirty="0"/>
              <a:t> TI - </a:t>
            </a:r>
            <a:r>
              <a:rPr lang="en-GB" sz="1100" baseline="0" dirty="0" err="1"/>
              <a:t>Forschung</a:t>
            </a:r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5573534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53F877-1155-4E07-8181-16878D0B9D31}" type="slidenum">
              <a:rPr lang="de-DE" altLang="de-DE" smtClean="0"/>
              <a:pPr/>
              <a:t>‹Nr.›</a:t>
            </a:fld>
            <a:endParaRPr lang="de-DE" altLang="de-DE" dirty="0"/>
          </a:p>
        </p:txBody>
      </p:sp>
      <p:cxnSp>
        <p:nvCxnSpPr>
          <p:cNvPr id="4" name="Gerade Verbindung 3"/>
          <p:cNvCxnSpPr/>
          <p:nvPr userDrawn="1"/>
        </p:nvCxnSpPr>
        <p:spPr>
          <a:xfrm>
            <a:off x="643467" y="6045200"/>
            <a:ext cx="10915651" cy="0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Untertitel 6"/>
          <p:cNvSpPr txBox="1">
            <a:spLocks/>
          </p:cNvSpPr>
          <p:nvPr userDrawn="1"/>
        </p:nvSpPr>
        <p:spPr>
          <a:xfrm>
            <a:off x="637118" y="6238876"/>
            <a:ext cx="7776633" cy="18256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ヒラギノ角ゴ Pro W3" pitchFamily="123" charset="-128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de-DE" altLang="de-DE" sz="1100" b="1" cap="all" baseline="0" dirty="0">
                <a:solidFill>
                  <a:srgbClr val="02298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Hochschule für Angewandte Wissenschaften Hamburg</a:t>
            </a:r>
          </a:p>
        </p:txBody>
      </p:sp>
      <p:pic>
        <p:nvPicPr>
          <p:cNvPr id="6" name="Bild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5041" y="6149032"/>
            <a:ext cx="1922012" cy="496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feld 6"/>
          <p:cNvSpPr txBox="1"/>
          <p:nvPr userDrawn="1"/>
        </p:nvSpPr>
        <p:spPr>
          <a:xfrm>
            <a:off x="587465" y="6420812"/>
            <a:ext cx="14782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Fakultät</a:t>
            </a:r>
            <a:r>
              <a:rPr lang="en-GB" sz="1100" baseline="0" dirty="0"/>
              <a:t> TI - </a:t>
            </a:r>
            <a:r>
              <a:rPr lang="en-GB" sz="1100" baseline="0" dirty="0" err="1"/>
              <a:t>Forschung</a:t>
            </a:r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3871397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0FDBE6-74A6-4C24-80BC-824A12545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7CF8A5-8C9A-4FAF-9B0D-C329EAC3C0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161795-A01D-425B-B527-ED20141E4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58A8D-8D33-43C0-9B76-C9C5C5C45B16}" type="datetimeFigureOut">
              <a:rPr lang="de-DE" smtClean="0"/>
              <a:t>25.01.2021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A26FB02-E036-489A-BEE0-79E77B649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3FC1CC9-DAF5-4510-A599-F4A54C827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3F877-1155-4E07-8181-16878D0B9D31}" type="slidenum">
              <a:rPr lang="de-DE" altLang="de-DE" smtClean="0"/>
              <a:pPr/>
              <a:t>‹Nr.›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4274971607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DA3F5F-ABD7-4807-AD17-F4AD56185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9C0426B-9E86-4AA7-B00B-E3695DE19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A24DDD0-B8B1-4A46-86F2-9AB8281C6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58A8D-8D33-43C0-9B76-C9C5C5C45B16}" type="datetimeFigureOut">
              <a:rPr lang="de-DE" smtClean="0"/>
              <a:t>25.01.2021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D3000F3-0A48-48CF-92DE-B97CE7FAC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DD3406-274B-45A2-8907-83FB97D33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3F877-1155-4E07-8181-16878D0B9D31}" type="slidenum">
              <a:rPr lang="de-DE" altLang="de-DE" smtClean="0"/>
              <a:pPr/>
              <a:t>‹Nr.›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445512897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F02BAB-72D4-47AD-BF54-7F53A1794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9F0FE2C-9410-4800-AC42-20B9BA655E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5E3F727-B022-4A05-8642-6E697E252B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1E3B619-60DA-47AA-A4BE-31DCC69AC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58A8D-8D33-43C0-9B76-C9C5C5C45B16}" type="datetimeFigureOut">
              <a:rPr lang="de-DE" smtClean="0"/>
              <a:t>25.01.2021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B7895D5-AD94-4958-AEA9-B7B656CC4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B25E0C7-E728-45B2-8965-C671D7DE0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3F877-1155-4E07-8181-16878D0B9D31}" type="slidenum">
              <a:rPr lang="de-DE" altLang="de-DE" smtClean="0"/>
              <a:pPr/>
              <a:t>‹Nr.›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2245028133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5DB1E7-2ABA-4ED4-B03F-09783D700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8FD1F7-6F3D-4466-B027-FD27341F67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408EFB6-8B65-4AB9-9A55-0F4B335473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572A891-F802-4AC2-B63F-DD5CE26873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57CC97D-7B37-4E84-A57B-7CE9F3FA2B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C7E4B57-A132-4F87-8618-D44B348D8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58A8D-8D33-43C0-9B76-C9C5C5C45B16}" type="datetimeFigureOut">
              <a:rPr lang="de-DE" smtClean="0"/>
              <a:t>25.01.2021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82BF75B-C5F6-475B-B52D-2CAECD2A4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9057D28-227F-4FF9-A16C-4EFA5E982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3F877-1155-4E07-8181-16878D0B9D31}" type="slidenum">
              <a:rPr lang="de-DE" altLang="de-DE" smtClean="0"/>
              <a:pPr/>
              <a:t>‹Nr.›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81073493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CD44D5-E275-4458-9EB5-D1DBE6BFE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18D9982-A769-4223-97F3-9353CD3B2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58A8D-8D33-43C0-9B76-C9C5C5C45B16}" type="datetimeFigureOut">
              <a:rPr lang="de-DE" smtClean="0"/>
              <a:t>25.01.2021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F6D2FAE-9AE1-4A1F-9026-982A8483D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65CBA39-C879-405F-ACED-E5F673657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3F877-1155-4E07-8181-16878D0B9D31}" type="slidenum">
              <a:rPr lang="de-DE" altLang="de-DE" smtClean="0"/>
              <a:pPr/>
              <a:t>‹Nr.›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572732661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6135C04-6BD1-462B-B6D1-BA4D7E3AF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58A8D-8D33-43C0-9B76-C9C5C5C45B16}" type="datetimeFigureOut">
              <a:rPr lang="de-DE" smtClean="0"/>
              <a:t>25.01.2021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20F10A0-DCE9-45CF-A0F5-A9D42D13B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34FC7AD-A8E5-4098-8802-C1FAE7DB8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3F877-1155-4E07-8181-16878D0B9D31}" type="slidenum">
              <a:rPr lang="de-DE" altLang="de-DE" smtClean="0"/>
              <a:pPr/>
              <a:t>‹Nr.›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957377113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C87C74-76E7-4EC2-A003-26C86C2F6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C0BBDE-FB01-4F0E-A6F9-74454EC257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A427B12-1E7D-4294-BBF5-27F1C4E94D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D5E5A22-D0A2-4BBC-911D-CFB3B8779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58A8D-8D33-43C0-9B76-C9C5C5C45B16}" type="datetimeFigureOut">
              <a:rPr lang="de-DE" smtClean="0"/>
              <a:t>25.01.2021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DC682B1-0D25-4924-900D-65F6FC106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37F3F87-72AF-4E83-9E0D-A2CA7CA82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3F877-1155-4E07-8181-16878D0B9D31}" type="slidenum">
              <a:rPr lang="de-DE" altLang="de-DE" smtClean="0"/>
              <a:pPr/>
              <a:t>‹Nr.›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288469389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D3A112-A046-4FBF-A72F-DEBF2CFE0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11DA441-E1E8-4B7A-943D-1F797C333E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3593F54-6E57-4438-ACB2-7344809825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A8E7256-3934-4322-97DD-EEEB5F146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58A8D-8D33-43C0-9B76-C9C5C5C45B16}" type="datetimeFigureOut">
              <a:rPr lang="de-DE" smtClean="0"/>
              <a:t>25.01.2021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17CC7B4-8B45-4E81-A8BC-3D57C2A88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2C9309D-BAEB-48D8-8EBC-070002B67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3F877-1155-4E07-8181-16878D0B9D31}" type="slidenum">
              <a:rPr lang="de-DE" altLang="de-DE" smtClean="0"/>
              <a:pPr/>
              <a:t>‹Nr.›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263448238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961BB7E-CACA-48F7-BD18-4F1099D6B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43E1C4D-A57E-4798-AADD-C64AF3BF62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957EC5B-FD4D-40FD-A737-38321DED8C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458A8D-8D33-43C0-9B76-C9C5C5C45B16}" type="datetimeFigureOut">
              <a:rPr lang="de-DE" smtClean="0"/>
              <a:t>25.01.2021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1B72885-D29C-47BD-9B4F-D714411E91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72ADEB0-11AF-4504-8283-4DE84B8B3B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53F877-1155-4E07-8181-16878D0B9D31}" type="slidenum">
              <a:rPr lang="de-DE" altLang="de-DE" smtClean="0"/>
              <a:pPr/>
              <a:t>‹Nr.›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530078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  <p:sldLayoutId id="2147483861" r:id="rId11"/>
    <p:sldLayoutId id="2147483862" r:id="rId12"/>
    <p:sldLayoutId id="2147483863" r:id="rId13"/>
    <p:sldLayoutId id="2147483864" r:id="rId14"/>
    <p:sldLayoutId id="2147483810" r:id="rId15"/>
    <p:sldLayoutId id="2147483816" r:id="rId16"/>
    <p:sldLayoutId id="214748381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Textplatzhalter 3"/>
          <p:cNvSpPr>
            <a:spLocks noGrp="1"/>
          </p:cNvSpPr>
          <p:nvPr>
            <p:ph type="body" sz="quarter" idx="13"/>
          </p:nvPr>
        </p:nvSpPr>
        <p:spPr bwMode="auto">
          <a:xfrm>
            <a:off x="1887538" y="3683792"/>
            <a:ext cx="7480300" cy="149780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de-DE" altLang="de-DE" dirty="0">
                <a:latin typeface="Arial" panose="020B0604020202020204" pitchFamily="34" charset="0"/>
                <a:ea typeface="ヒラギノ角ゴ Pro W3" pitchFamily="123" charset="-128"/>
              </a:rPr>
              <a:t>Mechatronisches Design</a:t>
            </a:r>
          </a:p>
          <a:p>
            <a:pPr>
              <a:spcBef>
                <a:spcPct val="0"/>
              </a:spcBef>
            </a:pPr>
            <a:r>
              <a:rPr lang="de-DE" altLang="de-DE" dirty="0">
                <a:latin typeface="Arial" panose="020B0604020202020204" pitchFamily="34" charset="0"/>
                <a:ea typeface="ヒラギノ角ゴ Pro W3" pitchFamily="123" charset="-128"/>
              </a:rPr>
              <a:t>Team Fernwartung</a:t>
            </a:r>
          </a:p>
          <a:p>
            <a:pPr>
              <a:spcBef>
                <a:spcPct val="0"/>
              </a:spcBef>
            </a:pPr>
            <a:r>
              <a:rPr lang="de-DE" altLang="de-DE" dirty="0">
                <a:latin typeface="Arial" panose="020B0604020202020204" pitchFamily="34" charset="0"/>
                <a:ea typeface="ヒラギノ角ゴ Pro W3" pitchFamily="123" charset="-128"/>
              </a:rPr>
              <a:t>Hochschule für Angewandte Wissenschaften Hamburg</a:t>
            </a:r>
          </a:p>
          <a:p>
            <a:pPr>
              <a:spcBef>
                <a:spcPct val="0"/>
              </a:spcBef>
            </a:pPr>
            <a:r>
              <a:rPr lang="de-DE" altLang="de-DE" dirty="0">
                <a:latin typeface="Arial" panose="020B0604020202020204" pitchFamily="34" charset="0"/>
                <a:ea typeface="ヒラギノ角ゴ Pro W3" pitchFamily="123" charset="-128"/>
              </a:rPr>
              <a:t>26.01.2021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E7EAE5D2-7640-42D1-ABCE-24DAA8E20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2188" y="-36116"/>
            <a:ext cx="5268647" cy="3724275"/>
          </a:xfrm>
          <a:prstGeom prst="rect">
            <a:avLst/>
          </a:prstGeom>
        </p:spPr>
      </p:pic>
      <p:sp>
        <p:nvSpPr>
          <p:cNvPr id="19458" name="Textplatzhalter 2"/>
          <p:cNvSpPr>
            <a:spLocks noGrp="1"/>
          </p:cNvSpPr>
          <p:nvPr>
            <p:ph type="body" sz="quarter" idx="12"/>
          </p:nvPr>
        </p:nvSpPr>
        <p:spPr bwMode="auto">
          <a:xfrm>
            <a:off x="8897938" y="2476500"/>
            <a:ext cx="1036637" cy="813594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r>
              <a:rPr lang="de-DE" altLang="de-DE" sz="2400" dirty="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123" charset="-128"/>
              </a:rPr>
              <a:t>V 2.0</a:t>
            </a:r>
          </a:p>
        </p:txBody>
      </p:sp>
    </p:spTree>
    <p:extLst>
      <p:ext uri="{BB962C8B-B14F-4D97-AF65-F5344CB8AC3E}">
        <p14:creationId xmlns:p14="http://schemas.microsoft.com/office/powerpoint/2010/main" val="1154773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D989C4DE-AE28-41C2-9B8F-69259E04A87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Fernwartung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74C41D1-1693-4B5B-A48B-8A7B9DF66E6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0182" y="1331912"/>
            <a:ext cx="10941817" cy="4194175"/>
          </a:xfrm>
        </p:spPr>
        <p:txBody>
          <a:bodyPr>
            <a:normAutofit/>
          </a:bodyPr>
          <a:lstStyle/>
          <a:p>
            <a:r>
              <a:rPr lang="de-DE" sz="2400" b="1" dirty="0"/>
              <a:t>Problemstellung: </a:t>
            </a:r>
          </a:p>
          <a:p>
            <a:endParaRPr lang="de-DE" sz="3200" u="sng" dirty="0"/>
          </a:p>
          <a:p>
            <a:r>
              <a:rPr lang="de-DE" sz="1800" dirty="0"/>
              <a:t> - Systeminformationen erhalten, ohne vor Ort zu sein</a:t>
            </a:r>
          </a:p>
          <a:p>
            <a:r>
              <a:rPr lang="de-DE" sz="1800" dirty="0"/>
              <a:t> - Steuerbefehle senden</a:t>
            </a:r>
          </a:p>
          <a:p>
            <a:r>
              <a:rPr lang="de-DE" sz="1800" dirty="0"/>
              <a:t> - Problemlösung aus der Ferne</a:t>
            </a:r>
          </a:p>
          <a:p>
            <a:endParaRPr lang="de-DE" sz="1800" dirty="0"/>
          </a:p>
          <a:p>
            <a:endParaRPr lang="de-DE" sz="2400" dirty="0"/>
          </a:p>
          <a:p>
            <a:r>
              <a:rPr lang="de-DE" sz="2400" b="1" dirty="0"/>
              <a:t>Lösung:</a:t>
            </a:r>
          </a:p>
          <a:p>
            <a:endParaRPr lang="de-DE" sz="3200" u="sng" dirty="0"/>
          </a:p>
          <a:p>
            <a:r>
              <a:rPr lang="de-DE" sz="1800" dirty="0"/>
              <a:t> - Einbau des WLAN-Moduls „NodeMCU“</a:t>
            </a:r>
          </a:p>
          <a:p>
            <a:r>
              <a:rPr lang="de-DE" sz="1800" dirty="0"/>
              <a:t> - Hosten eines Webservers auf dem Modul</a:t>
            </a:r>
          </a:p>
          <a:p>
            <a:r>
              <a:rPr lang="de-DE" sz="1800" dirty="0"/>
              <a:t> - Zugriff über Accesspoint oder bestehendes Netzwerk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0A5A6C6-57F3-4E2F-AFDB-54C8A636292A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BD63572F-0786-4616-8901-689DCAD05BEF}" type="slidenum">
              <a:rPr lang="de-DE" altLang="de-DE" smtClean="0"/>
              <a:pPr/>
              <a:t>1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2398220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Teilaufgaben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0"/>
          </p:nvPr>
        </p:nvSpPr>
        <p:spPr>
          <a:xfrm>
            <a:off x="625091" y="1042135"/>
            <a:ext cx="10941817" cy="4644289"/>
          </a:xfrm>
        </p:spPr>
        <p:txBody>
          <a:bodyPr/>
          <a:lstStyle/>
          <a:p>
            <a:r>
              <a:rPr lang="de-DE" sz="2000" b="1" dirty="0"/>
              <a:t>Schnittstelle zum Controllino</a:t>
            </a:r>
          </a:p>
          <a:p>
            <a:r>
              <a:rPr lang="de-DE" sz="1800" dirty="0"/>
              <a:t> - Sensorabbild empfangen, Aktor-Abbild übertragen</a:t>
            </a:r>
          </a:p>
          <a:p>
            <a:r>
              <a:rPr lang="de-DE" sz="1800" dirty="0"/>
              <a:t>	- Auswahl eines Kommunikationsprotokolls</a:t>
            </a:r>
          </a:p>
          <a:p>
            <a:r>
              <a:rPr lang="de-DE" sz="1800" dirty="0"/>
              <a:t>	- Definition eines Datenrahmens</a:t>
            </a:r>
          </a:p>
          <a:p>
            <a:r>
              <a:rPr lang="de-DE" sz="1800" dirty="0"/>
              <a:t>	- Codierung der Daten</a:t>
            </a:r>
          </a:p>
          <a:p>
            <a:r>
              <a:rPr lang="de-DE" sz="1800" dirty="0"/>
              <a:t>	- Schreiben der  Funktionen für das Empfangen der Sensor-Daten</a:t>
            </a:r>
          </a:p>
          <a:p>
            <a:r>
              <a:rPr lang="de-DE" sz="1800" dirty="0"/>
              <a:t>	- Schreiben der Funktion für das Senden der Aktor-Daten</a:t>
            </a:r>
          </a:p>
          <a:p>
            <a:r>
              <a:rPr lang="de-DE" sz="1800" dirty="0"/>
              <a:t> - Entwickeln eines Testkonzepts</a:t>
            </a:r>
          </a:p>
          <a:p>
            <a:endParaRPr lang="de-DE" dirty="0"/>
          </a:p>
          <a:p>
            <a:r>
              <a:rPr lang="de-DE" sz="2000" b="1" dirty="0"/>
              <a:t>Hosten des Webservers, erstellen einer GUI</a:t>
            </a:r>
          </a:p>
          <a:p>
            <a:r>
              <a:rPr lang="de-DE" sz="1800" dirty="0"/>
              <a:t> - Bereitstellen des Accesspoint/verbinden mit dem bestehenden Netzwerk</a:t>
            </a:r>
          </a:p>
          <a:p>
            <a:r>
              <a:rPr lang="de-DE" sz="1800" dirty="0"/>
              <a:t> - Hosten des Webservers</a:t>
            </a:r>
          </a:p>
          <a:p>
            <a:r>
              <a:rPr lang="de-DE" sz="1800" dirty="0"/>
              <a:t> - Entwicklung, Design und Testen der GUI</a:t>
            </a:r>
          </a:p>
          <a:p>
            <a:r>
              <a:rPr lang="de-DE" sz="1800" dirty="0"/>
              <a:t> - Verarbeitung der Nutzereingaben </a:t>
            </a:r>
          </a:p>
          <a:p>
            <a:r>
              <a:rPr lang="de-DE" sz="1800" dirty="0"/>
              <a:t> - Darstellung der Sensordaten</a:t>
            </a:r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606C110-3246-4039-8F8B-04EB6B8DFDD1}" type="slidenum">
              <a:rPr lang="de-DE" altLang="de-DE" smtClean="0"/>
              <a:pPr/>
              <a:t>2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661953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Schnittstelle zum Controllino - Entwurf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606C110-3246-4039-8F8B-04EB6B8DFDD1}" type="slidenum">
              <a:rPr lang="de-DE" altLang="de-DE" smtClean="0"/>
              <a:pPr/>
              <a:t>3</a:t>
            </a:fld>
            <a:endParaRPr lang="de-DE" alt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BE22488E-1BB4-42EC-9A55-0A4C4345BD0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4092" y="3980732"/>
            <a:ext cx="5760720" cy="187452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D0608063-5F20-4937-899A-B499FE3EDBC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58816" y="3954981"/>
            <a:ext cx="2153002" cy="1947183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123DBAA2-E9C3-4482-BC03-E353BA5E5B98}"/>
              </a:ext>
            </a:extLst>
          </p:cNvPr>
          <p:cNvSpPr txBox="1"/>
          <p:nvPr/>
        </p:nvSpPr>
        <p:spPr>
          <a:xfrm>
            <a:off x="359703" y="3545546"/>
            <a:ext cx="507748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b="1" dirty="0"/>
              <a:t>Telegramminhalt aus Sicht des NodeMCU: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4F4D25F-89A5-4F5B-8E39-47D37D2DE6DD}"/>
              </a:ext>
            </a:extLst>
          </p:cNvPr>
          <p:cNvSpPr txBox="1"/>
          <p:nvPr/>
        </p:nvSpPr>
        <p:spPr>
          <a:xfrm>
            <a:off x="6090001" y="3545546"/>
            <a:ext cx="615117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b="1" dirty="0"/>
              <a:t>Codierung aller Systemzustände in Buchstaben A-L:</a:t>
            </a:r>
          </a:p>
          <a:p>
            <a:endParaRPr lang="de-DE" sz="2200" b="1" dirty="0"/>
          </a:p>
        </p:txBody>
      </p:sp>
      <p:sp>
        <p:nvSpPr>
          <p:cNvPr id="14" name="Textplatzhalter 5">
            <a:extLst>
              <a:ext uri="{FF2B5EF4-FFF2-40B4-BE49-F238E27FC236}">
                <a16:creationId xmlns:a16="http://schemas.microsoft.com/office/drawing/2014/main" id="{A6D65E79-4D17-434E-94C5-E276C25E49FF}"/>
              </a:ext>
            </a:extLst>
          </p:cNvPr>
          <p:cNvSpPr txBox="1">
            <a:spLocks/>
          </p:cNvSpPr>
          <p:nvPr/>
        </p:nvSpPr>
        <p:spPr>
          <a:xfrm>
            <a:off x="384092" y="719183"/>
            <a:ext cx="5538898" cy="33557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50"/>
              </a:spcBef>
              <a:buFont typeface="Lucida Grande"/>
              <a:buNone/>
              <a:defRPr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360000" algn="l" defTabSz="914400" rtl="0" eaLnBrk="1" latinLnBrk="0" hangingPunct="1">
              <a:lnSpc>
                <a:spcPts val="2200"/>
              </a:lnSpc>
              <a:spcBef>
                <a:spcPts val="50"/>
              </a:spcBef>
              <a:buFont typeface="Lucida Grande"/>
              <a:buChar char="-"/>
              <a:defRPr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360000" algn="l" defTabSz="914400" rtl="0" eaLnBrk="1" latinLnBrk="0" hangingPunct="1">
              <a:lnSpc>
                <a:spcPts val="2200"/>
              </a:lnSpc>
              <a:spcBef>
                <a:spcPts val="50"/>
              </a:spcBef>
              <a:buFont typeface="Lucida Grande"/>
              <a:buChar char="-"/>
              <a:defRPr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360000" algn="l" defTabSz="914400" rtl="0" eaLnBrk="1" latinLnBrk="0" hangingPunct="1">
              <a:lnSpc>
                <a:spcPts val="2200"/>
              </a:lnSpc>
              <a:spcBef>
                <a:spcPts val="50"/>
              </a:spcBef>
              <a:buFont typeface="Lucida Grande"/>
              <a:buChar char="-"/>
              <a:defRPr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360000" algn="l" defTabSz="914400" rtl="0" eaLnBrk="1" latinLnBrk="0" hangingPunct="1">
              <a:lnSpc>
                <a:spcPts val="2200"/>
              </a:lnSpc>
              <a:spcBef>
                <a:spcPts val="50"/>
              </a:spcBef>
              <a:buFont typeface="Lucida Grande"/>
              <a:buChar char="-"/>
              <a:defRPr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200" b="1" dirty="0"/>
              <a:t>Wahl von UART als Kommunikationsprotokoll:</a:t>
            </a:r>
          </a:p>
          <a:p>
            <a:endParaRPr lang="de-DE" sz="2200" b="1" dirty="0"/>
          </a:p>
          <a:p>
            <a:endParaRPr lang="de-DE" sz="2200" b="1" dirty="0"/>
          </a:p>
          <a:p>
            <a:endParaRPr lang="de-DE" sz="2200" b="1" dirty="0"/>
          </a:p>
          <a:p>
            <a:endParaRPr lang="de-DE" sz="2200" b="1" dirty="0"/>
          </a:p>
          <a:p>
            <a:endParaRPr lang="de-DE" sz="2200" b="1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86EC05DC-1AB9-48E2-B148-369766B6E9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7297" y="1104540"/>
            <a:ext cx="3075693" cy="2090865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B48BEA4A-F5B6-4A81-BFDF-ACC756D3CC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092" y="1113182"/>
            <a:ext cx="2198840" cy="1333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5716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Schnittstelle zum Controllino - Lösungen, Test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0"/>
          </p:nvPr>
        </p:nvSpPr>
        <p:spPr>
          <a:xfrm>
            <a:off x="618001" y="1492250"/>
            <a:ext cx="5371626" cy="1936750"/>
          </a:xfrm>
        </p:spPr>
        <p:txBody>
          <a:bodyPr>
            <a:normAutofit/>
          </a:bodyPr>
          <a:lstStyle/>
          <a:p>
            <a:r>
              <a:rPr lang="de-DE" sz="2000" b="1" dirty="0"/>
              <a:t>Funktionen für das Empfangen der Sensor-Daten</a:t>
            </a:r>
          </a:p>
          <a:p>
            <a:pPr marL="285750" indent="-285750">
              <a:buFontTx/>
              <a:buChar char="-"/>
            </a:pPr>
            <a:r>
              <a:rPr lang="de-DE" sz="1800" dirty="0"/>
              <a:t>Überprüft ob Daten zum Empfangen an der seriellen Schnittstelle anliegen</a:t>
            </a:r>
          </a:p>
          <a:p>
            <a:pPr marL="285750" indent="-285750">
              <a:buFontTx/>
              <a:buChar char="-"/>
            </a:pPr>
            <a:r>
              <a:rPr lang="de-DE" sz="1800" dirty="0"/>
              <a:t>Liest und interpretiert Daten zur weiteren Verwendung in Array ein</a:t>
            </a:r>
          </a:p>
          <a:p>
            <a:pPr marL="285750" indent="-285750">
              <a:buFontTx/>
              <a:buChar char="-"/>
            </a:pPr>
            <a:endParaRPr lang="de-DE" sz="1800" dirty="0"/>
          </a:p>
          <a:p>
            <a:endParaRPr lang="de-DE" sz="180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606C110-3246-4039-8F8B-04EB6B8DFDD1}" type="slidenum">
              <a:rPr lang="de-DE" altLang="de-DE" smtClean="0"/>
              <a:pPr/>
              <a:t>4</a:t>
            </a:fld>
            <a:endParaRPr lang="de-DE" alt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07061E4-4EA5-4DFD-B76E-C4FDEFE41C3C}"/>
              </a:ext>
            </a:extLst>
          </p:cNvPr>
          <p:cNvSpPr txBox="1"/>
          <p:nvPr/>
        </p:nvSpPr>
        <p:spPr>
          <a:xfrm>
            <a:off x="528127" y="3429000"/>
            <a:ext cx="5371625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1" dirty="0"/>
              <a:t>Funktion für das Senden der Aktor-Daten</a:t>
            </a:r>
          </a:p>
          <a:p>
            <a:pPr marL="285750" indent="-285750">
              <a:buFontTx/>
              <a:buChar char="-"/>
            </a:pPr>
            <a:r>
              <a:rPr lang="de-DE" dirty="0"/>
              <a:t>Sendet das im System für das Senden bereitgestellte Array an die serielle Schnittstelle</a:t>
            </a:r>
          </a:p>
          <a:p>
            <a:pPr marL="285750" indent="-285750">
              <a:buFontTx/>
              <a:buChar char="-"/>
            </a:pPr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A6D3964-980B-4CED-B017-A1278A90984E}"/>
              </a:ext>
            </a:extLst>
          </p:cNvPr>
          <p:cNvSpPr txBox="1"/>
          <p:nvPr/>
        </p:nvSpPr>
        <p:spPr>
          <a:xfrm>
            <a:off x="7180326" y="1418733"/>
            <a:ext cx="4203785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/>
              <a:t>Test der Funktionen mittels Mock-Up</a:t>
            </a:r>
          </a:p>
          <a:p>
            <a:pPr marL="285750" indent="-285750">
              <a:buFontTx/>
              <a:buChar char="-"/>
            </a:pPr>
            <a:r>
              <a:rPr lang="de-DE" dirty="0"/>
              <a:t>Zusätzlicher Arduino simuliert das Verhalten des AntidustA während eines Reinigungsvorgangs</a:t>
            </a:r>
          </a:p>
          <a:p>
            <a:pPr marL="285750" indent="-285750">
              <a:buFontTx/>
              <a:buChar char="-"/>
            </a:pPr>
            <a:r>
              <a:rPr lang="de-DE" dirty="0"/>
              <a:t>Mock-Up liest Nutzereingaben aus der GUI und sendet entsprechende Reaktionen</a:t>
            </a:r>
          </a:p>
          <a:p>
            <a:pPr marL="285750" indent="-285750">
              <a:buFontTx/>
              <a:buChar char="-"/>
            </a:pPr>
            <a:r>
              <a:rPr lang="de-DE" dirty="0"/>
              <a:t>Das Testen der korrekten Übertagung und Interpretation der Daten wird somit ermöglicht </a:t>
            </a:r>
          </a:p>
        </p:txBody>
      </p:sp>
    </p:spTree>
    <p:extLst>
      <p:ext uri="{BB962C8B-B14F-4D97-AF65-F5344CB8AC3E}">
        <p14:creationId xmlns:p14="http://schemas.microsoft.com/office/powerpoint/2010/main" val="2991011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158F221E-AF51-4E49-90A8-CF011AAF8C9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GUI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401F696-AA84-46A0-8A98-FC94F99B29F7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BD63572F-0786-4616-8901-689DCAD05BEF}" type="slidenum">
              <a:rPr lang="de-DE" altLang="de-DE" smtClean="0"/>
              <a:pPr/>
              <a:t>5</a:t>
            </a:fld>
            <a:endParaRPr lang="de-DE" alt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B0CE39D-4BA8-417B-979E-7BE3226312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179" y="615586"/>
            <a:ext cx="6985529" cy="37996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17AFDCE0-9C6E-4B9A-A84C-9130BF8AE0FC}"/>
              </a:ext>
            </a:extLst>
          </p:cNvPr>
          <p:cNvSpPr txBox="1">
            <a:spLocks/>
          </p:cNvSpPr>
          <p:nvPr/>
        </p:nvSpPr>
        <p:spPr>
          <a:xfrm>
            <a:off x="8102180" y="1356234"/>
            <a:ext cx="2973168" cy="41941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50"/>
              </a:spcBef>
              <a:buFont typeface="Lucida Grande"/>
              <a:buNone/>
              <a:defRPr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360000" algn="l" defTabSz="914400" rtl="0" eaLnBrk="1" latinLnBrk="0" hangingPunct="1">
              <a:lnSpc>
                <a:spcPts val="2200"/>
              </a:lnSpc>
              <a:spcBef>
                <a:spcPts val="50"/>
              </a:spcBef>
              <a:buFont typeface="Lucida Grande"/>
              <a:buChar char="-"/>
              <a:defRPr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360000" algn="l" defTabSz="914400" rtl="0" eaLnBrk="1" latinLnBrk="0" hangingPunct="1">
              <a:lnSpc>
                <a:spcPts val="2200"/>
              </a:lnSpc>
              <a:spcBef>
                <a:spcPts val="50"/>
              </a:spcBef>
              <a:buFont typeface="Lucida Grande"/>
              <a:buChar char="-"/>
              <a:defRPr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360000" algn="l" defTabSz="914400" rtl="0" eaLnBrk="1" latinLnBrk="0" hangingPunct="1">
              <a:lnSpc>
                <a:spcPts val="2200"/>
              </a:lnSpc>
              <a:spcBef>
                <a:spcPts val="50"/>
              </a:spcBef>
              <a:buFont typeface="Lucida Grande"/>
              <a:buChar char="-"/>
              <a:defRPr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360000" algn="l" defTabSz="914400" rtl="0" eaLnBrk="1" latinLnBrk="0" hangingPunct="1">
              <a:lnSpc>
                <a:spcPts val="2200"/>
              </a:lnSpc>
              <a:spcBef>
                <a:spcPts val="50"/>
              </a:spcBef>
              <a:buFont typeface="Lucida Grande"/>
              <a:buChar char="-"/>
              <a:defRPr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GUI verwenden: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AntidustA einschalten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Device mit WLAN „</a:t>
            </a:r>
            <a:r>
              <a:rPr lang="de-DE" dirty="0" err="1"/>
              <a:t>AntidustA_Control</a:t>
            </a:r>
            <a:r>
              <a:rPr lang="de-DE" dirty="0"/>
              <a:t>“ verbinden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Passwort: AntidustA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IP Adresse eingeben: 192.168.4.1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GUI verwenden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05544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15AB8BCD-1309-47E4-A00F-9CD195A4CD3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Manueller gui Modus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44A8B1F-F026-44A6-A447-08172AEF309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7516" y="1042135"/>
            <a:ext cx="2973168" cy="4194175"/>
          </a:xfrm>
        </p:spPr>
        <p:txBody>
          <a:bodyPr/>
          <a:lstStyle/>
          <a:p>
            <a:r>
              <a:rPr lang="de-DE" dirty="0"/>
              <a:t>Funktionalität: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Hoch/Runter Fahrt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Rechts/Links Fahrt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Reinigung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Immer nur </a:t>
            </a:r>
            <a:r>
              <a:rPr lang="de-DE" b="1" dirty="0"/>
              <a:t>EINE</a:t>
            </a:r>
            <a:r>
              <a:rPr lang="de-DE" dirty="0"/>
              <a:t> Funktionalität zeitgleich verwenden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0E55811-C355-46B3-B5DC-AFDF8C39BC5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BD63572F-0786-4616-8901-689DCAD05BEF}" type="slidenum">
              <a:rPr lang="de-DE" altLang="de-DE" smtClean="0"/>
              <a:pPr/>
              <a:t>6</a:t>
            </a:fld>
            <a:endParaRPr lang="de-DE" alt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E094924-4B7F-423D-86F5-9C831E13D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182" y="615586"/>
            <a:ext cx="7028198" cy="38016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16369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15AB8BCD-1309-47E4-A00F-9CD195A4CD3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Aktor- und sensorwerte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0E55811-C355-46B3-B5DC-AFDF8C39BC5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BD63572F-0786-4616-8901-689DCAD05BEF}" type="slidenum">
              <a:rPr lang="de-DE" altLang="de-DE" smtClean="0"/>
              <a:pPr/>
              <a:t>7</a:t>
            </a:fld>
            <a:endParaRPr lang="de-DE" alt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D432A5E-4920-400D-9486-9B7E43C92F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706964" y="2316480"/>
            <a:ext cx="5412396" cy="2954979"/>
          </a:xfrm>
        </p:spPr>
        <p:txBody>
          <a:bodyPr/>
          <a:lstStyle/>
          <a:p>
            <a:r>
              <a:rPr lang="de-DE" dirty="0"/>
              <a:t>Aktor- und Sensorwerte: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Immer sichtbar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Reagieren auf gesendete Werte vom </a:t>
            </a:r>
            <a:r>
              <a:rPr lang="de-DE" dirty="0" err="1"/>
              <a:t>Controllino</a:t>
            </a:r>
            <a:r>
              <a:rPr lang="de-DE" dirty="0"/>
              <a:t> Maxi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Im folgenden Video: Mock-Up gibt Muster vor</a:t>
            </a:r>
          </a:p>
          <a:p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5D54AD80-9ED7-4F3E-9BCF-A67AD8F63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002" y="1492249"/>
            <a:ext cx="4010585" cy="253400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44516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01-25-GUI-Mock-ShowCase-cutted">
            <a:hlinkClick r:id="" action="ppaction://media"/>
            <a:extLst>
              <a:ext uri="{FF2B5EF4-FFF2-40B4-BE49-F238E27FC236}">
                <a16:creationId xmlns:a16="http://schemas.microsoft.com/office/drawing/2014/main" id="{0B77A521-FEDF-44AF-9D5F-161E6FC9EC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0A005E5-A341-43C1-9A12-5F6CB55AD5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8002" y="435429"/>
            <a:ext cx="10941817" cy="5250995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43AAA5-958A-4498-979D-B7A64007A441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BD63572F-0786-4616-8901-689DCAD05BEF}" type="slidenum">
              <a:rPr lang="de-DE" altLang="de-DE" smtClean="0"/>
              <a:pPr/>
              <a:t>8</a:t>
            </a:fld>
            <a:endParaRPr lang="de-DE" alt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6CAE3AD-9929-48BB-9109-02D4390F2D0C}"/>
              </a:ext>
            </a:extLst>
          </p:cNvPr>
          <p:cNvPicPr/>
          <p:nvPr/>
        </p:nvPicPr>
        <p:blipFill rotWithShape="1">
          <a:blip r:embed="rId5"/>
          <a:srcRect l="46019"/>
          <a:stretch/>
        </p:blipFill>
        <p:spPr>
          <a:xfrm>
            <a:off x="8011885" y="1732784"/>
            <a:ext cx="3951515" cy="2519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096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5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344</Words>
  <Application>Microsoft Office PowerPoint</Application>
  <PresentationFormat>Breitbild</PresentationFormat>
  <Paragraphs>77</Paragraphs>
  <Slides>9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Lucida Grande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Thomas Flower</dc:creator>
  <cp:lastModifiedBy>Nöldeke, Heiko Peter Eckhard</cp:lastModifiedBy>
  <cp:revision>102</cp:revision>
  <dcterms:created xsi:type="dcterms:W3CDTF">2017-08-15T13:46:44Z</dcterms:created>
  <dcterms:modified xsi:type="dcterms:W3CDTF">2021-01-25T21:59:49Z</dcterms:modified>
</cp:coreProperties>
</file>

<file path=docProps/thumbnail.jpeg>
</file>